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60" r:id="rId2"/>
    <p:sldId id="261" r:id="rId3"/>
    <p:sldId id="280" r:id="rId4"/>
    <p:sldId id="282" r:id="rId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3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7D1E5-9198-4F26-95A5-BDFE721FB242}" type="datetimeFigureOut">
              <a:rPr lang="es-CO" smtClean="0"/>
              <a:t>28/12/2022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E7B5F2-7527-4DDD-B391-90DA14FD21A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63038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21336-C1EE-478E-880A-B527EF77759A}" type="slidenum">
              <a:rPr lang="es-CO" smtClean="0">
                <a:solidFill>
                  <a:prstClr val="black"/>
                </a:solidFill>
              </a:rPr>
              <a:pPr/>
              <a:t>1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914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762DD-2CC9-4DFC-A2E7-F3D4F87197E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28/12/2022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07801-35B9-461E-8D78-CA4DFDF9162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372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762DD-2CC9-4DFC-A2E7-F3D4F87197E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28/12/2022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07801-35B9-461E-8D78-CA4DFDF9162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105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762DD-2CC9-4DFC-A2E7-F3D4F87197E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28/12/2022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07801-35B9-461E-8D78-CA4DFDF9162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054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762DD-2CC9-4DFC-A2E7-F3D4F87197E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28/12/2022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07801-35B9-461E-8D78-CA4DFDF9162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618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762DD-2CC9-4DFC-A2E7-F3D4F87197E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28/12/2022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07801-35B9-461E-8D78-CA4DFDF9162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212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762DD-2CC9-4DFC-A2E7-F3D4F87197E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28/12/2022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07801-35B9-461E-8D78-CA4DFDF9162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926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762DD-2CC9-4DFC-A2E7-F3D4F87197E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28/12/2022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07801-35B9-461E-8D78-CA4DFDF9162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254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762DD-2CC9-4DFC-A2E7-F3D4F87197E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28/12/2022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07801-35B9-461E-8D78-CA4DFDF9162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121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762DD-2CC9-4DFC-A2E7-F3D4F87197E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28/12/2022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07801-35B9-461E-8D78-CA4DFDF9162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664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762DD-2CC9-4DFC-A2E7-F3D4F87197E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28/12/2022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07801-35B9-461E-8D78-CA4DFDF9162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930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762DD-2CC9-4DFC-A2E7-F3D4F87197E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28/12/2022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07801-35B9-461E-8D78-CA4DFDF9162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787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762DD-2CC9-4DFC-A2E7-F3D4F87197E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28/12/2022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07801-35B9-461E-8D78-CA4DFDF9162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937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7316346" y="2155744"/>
            <a:ext cx="18473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s-ES" sz="4000" b="1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ES" sz="4000" b="1" dirty="0" smtClean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ES" sz="4000" b="1" dirty="0" smtClean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59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291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221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35727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</Words>
  <Application>Microsoft Office PowerPoint</Application>
  <PresentationFormat>Personalizado</PresentationFormat>
  <Paragraphs>2</Paragraphs>
  <Slides>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1_Tema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fernando</dc:creator>
  <cp:lastModifiedBy>06979</cp:lastModifiedBy>
  <cp:revision>6</cp:revision>
  <dcterms:created xsi:type="dcterms:W3CDTF">2022-12-28T16:30:27Z</dcterms:created>
  <dcterms:modified xsi:type="dcterms:W3CDTF">2022-12-28T16:51:46Z</dcterms:modified>
</cp:coreProperties>
</file>